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7" r:id="rId4"/>
    <p:sldId id="265" r:id="rId5"/>
    <p:sldId id="269" r:id="rId6"/>
    <p:sldId id="270" r:id="rId7"/>
    <p:sldId id="260" r:id="rId8"/>
    <p:sldId id="259" r:id="rId9"/>
    <p:sldId id="271" r:id="rId10"/>
    <p:sldId id="258" r:id="rId11"/>
    <p:sldId id="266" r:id="rId12"/>
    <p:sldId id="264" r:id="rId13"/>
    <p:sldId id="272"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95AF639B-7ED4-4B19-8941-A2D711112BE6}">
          <p14:sldIdLst/>
        </p14:section>
        <p14:section name="未命名的章節" id="{CD764DB4-D056-49B3-99FE-F50F144F3737}">
          <p14:sldIdLst>
            <p14:sldId id="257"/>
            <p14:sldId id="261"/>
            <p14:sldId id="267"/>
            <p14:sldId id="265"/>
            <p14:sldId id="269"/>
            <p14:sldId id="270"/>
            <p14:sldId id="260"/>
            <p14:sldId id="259"/>
            <p14:sldId id="271"/>
            <p14:sldId id="258"/>
            <p14:sldId id="266"/>
            <p14:sldId id="264"/>
            <p14:sldId id="27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143571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75797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47354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388704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151778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186479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160797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65754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70787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8366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17E2FC2-103D-4CA4-8BFB-25B72EC8C31B}" type="datetimeFigureOut">
              <a:rPr lang="zh-TW" altLang="en-US" smtClean="0"/>
              <a:t>2021/5/14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159916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E2FC2-103D-4CA4-8BFB-25B72EC8C31B}" type="datetimeFigureOut">
              <a:rPr lang="zh-TW" altLang="en-US" smtClean="0"/>
              <a:t>2021/5/14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A64F3-F8EA-4CFC-821D-D1B05CD90868}" type="slidenum">
              <a:rPr lang="zh-TW" altLang="en-US" smtClean="0"/>
              <a:t>‹#›</a:t>
            </a:fld>
            <a:endParaRPr lang="zh-TW" altLang="en-US"/>
          </a:p>
        </p:txBody>
      </p:sp>
    </p:spTree>
    <p:extLst>
      <p:ext uri="{BB962C8B-B14F-4D97-AF65-F5344CB8AC3E}">
        <p14:creationId xmlns:p14="http://schemas.microsoft.com/office/powerpoint/2010/main" val="641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ost.gov.tw/post/internet/Child/fut_m_a_1.jsp"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uOr5QW6aXo"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寫信給二十年後的</a:t>
            </a:r>
            <a:r>
              <a:rPr lang="zh-TW" altLang="en-US" dirty="0" smtClean="0"/>
              <a:t>自己</a:t>
            </a:r>
            <a:endParaRPr lang="zh-TW" altLang="en-US" dirty="0"/>
          </a:p>
        </p:txBody>
      </p:sp>
      <p:sp>
        <p:nvSpPr>
          <p:cNvPr id="3" name="內容版面配置區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zh-TW" altLang="en-US" dirty="0" smtClean="0"/>
              <a:t>二十年</a:t>
            </a:r>
            <a:r>
              <a:rPr lang="zh-TW" altLang="en-US" dirty="0"/>
              <a:t>，是一段不短的</a:t>
            </a:r>
            <a:r>
              <a:rPr lang="zh-TW" altLang="en-US" dirty="0" smtClean="0"/>
              <a:t>時間</a:t>
            </a:r>
            <a:r>
              <a:rPr lang="en-US" altLang="zh-TW" dirty="0" smtClean="0"/>
              <a:t>,</a:t>
            </a:r>
            <a:r>
              <a:rPr lang="zh-TW" altLang="en-US" dirty="0"/>
              <a:t> </a:t>
            </a:r>
            <a:r>
              <a:rPr lang="zh-TW" altLang="en-US" dirty="0" smtClean="0"/>
              <a:t>在</a:t>
            </a:r>
            <a:r>
              <a:rPr lang="zh-TW" altLang="en-US" dirty="0"/>
              <a:t>這二十年中，身高、外貌可能會轉變，甚至個性、想法也可能變得</a:t>
            </a:r>
            <a:r>
              <a:rPr lang="zh-TW" altLang="en-US" dirty="0" smtClean="0"/>
              <a:t>不一樣。</a:t>
            </a:r>
            <a:endParaRPr lang="en-US" altLang="zh-TW" dirty="0" smtClean="0"/>
          </a:p>
          <a:p>
            <a:r>
              <a:rPr lang="zh-TW" altLang="en-US" dirty="0" smtClean="0"/>
              <a:t>二十年後，你</a:t>
            </a:r>
            <a:r>
              <a:rPr lang="zh-TW" altLang="en-US" dirty="0"/>
              <a:t>會在哪裡</a:t>
            </a:r>
            <a:r>
              <a:rPr lang="zh-TW" altLang="en-US" dirty="0" smtClean="0"/>
              <a:t>？會</a:t>
            </a:r>
            <a:r>
              <a:rPr lang="zh-TW" altLang="en-US" dirty="0"/>
              <a:t>在作什麼事情</a:t>
            </a:r>
            <a:r>
              <a:rPr lang="zh-TW" altLang="en-US" dirty="0" smtClean="0"/>
              <a:t>？有</a:t>
            </a:r>
            <a:r>
              <a:rPr lang="zh-TW" altLang="en-US" dirty="0"/>
              <a:t>什麼樣的成就</a:t>
            </a:r>
            <a:r>
              <a:rPr lang="zh-TW" altLang="en-US" dirty="0" smtClean="0"/>
              <a:t>？實現</a:t>
            </a:r>
            <a:r>
              <a:rPr lang="zh-TW" altLang="en-US" dirty="0"/>
              <a:t>了什麼夢想</a:t>
            </a:r>
            <a:r>
              <a:rPr lang="zh-TW" altLang="en-US" dirty="0" smtClean="0"/>
              <a:t>？有</a:t>
            </a:r>
            <a:r>
              <a:rPr lang="zh-TW" altLang="en-US" dirty="0"/>
              <a:t>哪些理想還沒有落實</a:t>
            </a:r>
            <a:r>
              <a:rPr lang="zh-TW" altLang="en-US" dirty="0" smtClean="0"/>
              <a:t>？請好好</a:t>
            </a:r>
            <a:r>
              <a:rPr lang="zh-TW" altLang="en-US" dirty="0"/>
              <a:t>發揮一下想像力</a:t>
            </a:r>
            <a:r>
              <a:rPr lang="zh-TW" altLang="en-US" dirty="0" smtClean="0"/>
              <a:t>，描述</a:t>
            </a:r>
            <a:r>
              <a:rPr lang="zh-TW" altLang="en-US" dirty="0"/>
              <a:t>二十年之後的自己吧！</a:t>
            </a:r>
          </a:p>
          <a:p>
            <a:endParaRPr lang="zh-TW" altLang="en-US" dirty="0"/>
          </a:p>
        </p:txBody>
      </p:sp>
    </p:spTree>
    <p:extLst>
      <p:ext uri="{BB962C8B-B14F-4D97-AF65-F5344CB8AC3E}">
        <p14:creationId xmlns:p14="http://schemas.microsoft.com/office/powerpoint/2010/main" val="252897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zh-TW" altLang="en-US" dirty="0" smtClean="0">
                <a:solidFill>
                  <a:srgbClr val="00B0F0"/>
                </a:solidFill>
              </a:rPr>
              <a:t>書信體 </a:t>
            </a:r>
            <a:r>
              <a:rPr lang="zh-TW" altLang="en-US" dirty="0" smtClean="0"/>
              <a:t>段落大意 </a:t>
            </a:r>
            <a:r>
              <a:rPr lang="en-US" altLang="zh-TW" dirty="0" smtClean="0"/>
              <a:t/>
            </a:r>
            <a:br>
              <a:rPr lang="en-US" altLang="zh-TW" dirty="0" smtClean="0"/>
            </a:br>
            <a:r>
              <a:rPr lang="zh-TW" altLang="en-US" dirty="0" smtClean="0">
                <a:solidFill>
                  <a:srgbClr val="FF0000"/>
                </a:solidFill>
              </a:rPr>
              <a:t>抄</a:t>
            </a:r>
            <a:r>
              <a:rPr lang="zh-TW" altLang="en-US" dirty="0">
                <a:solidFill>
                  <a:srgbClr val="FF0000"/>
                </a:solidFill>
              </a:rPr>
              <a:t>在聯絡本</a:t>
            </a:r>
            <a:r>
              <a:rPr lang="zh-TW" altLang="en-US" dirty="0" smtClean="0">
                <a:solidFill>
                  <a:srgbClr val="FF0000"/>
                </a:solidFill>
              </a:rPr>
              <a:t>上</a:t>
            </a:r>
            <a:r>
              <a:rPr lang="en-US" altLang="zh-TW" dirty="0" smtClean="0">
                <a:solidFill>
                  <a:srgbClr val="FF0000"/>
                </a:solidFill>
              </a:rPr>
              <a:t>89</a:t>
            </a:r>
            <a:r>
              <a:rPr lang="zh-TW" altLang="en-US" dirty="0" smtClean="0">
                <a:solidFill>
                  <a:srgbClr val="FF0000"/>
                </a:solidFill>
              </a:rPr>
              <a:t>頁  週三、四的位子</a:t>
            </a:r>
            <a:endParaRPr lang="zh-TW" altLang="en-US" dirty="0">
              <a:solidFill>
                <a:srgbClr val="FF0000"/>
              </a:solidFill>
            </a:endParaRPr>
          </a:p>
        </p:txBody>
      </p:sp>
      <p:sp>
        <p:nvSpPr>
          <p:cNvPr id="3" name="內容版面配置區 2"/>
          <p:cNvSpPr>
            <a:spLocks noGrp="1"/>
          </p:cNvSpPr>
          <p:nvPr>
            <p:ph idx="1"/>
          </p:nvPr>
        </p:nvSpPr>
        <p:spPr>
          <a:xfrm>
            <a:off x="457200" y="1268760"/>
            <a:ext cx="8229600" cy="5400600"/>
          </a:xfrm>
        </p:spPr>
        <p:txBody>
          <a:bodyPr>
            <a:normAutofit/>
          </a:bodyPr>
          <a:lstStyle/>
          <a:p>
            <a:r>
              <a:rPr lang="zh-TW" altLang="en-US" dirty="0" smtClean="0">
                <a:solidFill>
                  <a:srgbClr val="00B050"/>
                </a:solidFill>
              </a:rPr>
              <a:t>第三</a:t>
            </a:r>
            <a:r>
              <a:rPr lang="zh-TW" altLang="en-US" dirty="0">
                <a:solidFill>
                  <a:srgbClr val="00B050"/>
                </a:solidFill>
              </a:rPr>
              <a:t>段</a:t>
            </a:r>
            <a:r>
              <a:rPr lang="zh-TW" altLang="en-US" dirty="0" smtClean="0">
                <a:solidFill>
                  <a:srgbClr val="00B050"/>
                </a:solidFill>
              </a:rPr>
              <a:t>：</a:t>
            </a:r>
            <a:endParaRPr lang="en-US" altLang="zh-TW" dirty="0" smtClean="0">
              <a:solidFill>
                <a:srgbClr val="00B050"/>
              </a:solidFill>
            </a:endParaRPr>
          </a:p>
          <a:p>
            <a:r>
              <a:rPr lang="zh-TW" altLang="en-US" dirty="0" smtClean="0"/>
              <a:t>原本計劃二十年後的你要做什麼大事業</a:t>
            </a:r>
            <a:r>
              <a:rPr lang="en-US" altLang="zh-TW" dirty="0" smtClean="0"/>
              <a:t>? </a:t>
            </a:r>
          </a:p>
          <a:p>
            <a:r>
              <a:rPr lang="zh-TW" altLang="en-US" dirty="0" smtClean="0"/>
              <a:t>現在是否實現了呢</a:t>
            </a:r>
            <a:r>
              <a:rPr lang="en-US" altLang="zh-TW" dirty="0" smtClean="0"/>
              <a:t>? </a:t>
            </a:r>
          </a:p>
          <a:p>
            <a:r>
              <a:rPr lang="zh-TW" altLang="en-US" dirty="0" smtClean="0"/>
              <a:t>針對</a:t>
            </a:r>
            <a:r>
              <a:rPr lang="zh-TW" altLang="en-US" dirty="0"/>
              <a:t>未來的工作、</a:t>
            </a:r>
            <a:r>
              <a:rPr lang="zh-TW" altLang="en-US" dirty="0" smtClean="0"/>
              <a:t>事業描述</a:t>
            </a:r>
            <a:endParaRPr lang="en-US" altLang="zh-TW" dirty="0" smtClean="0"/>
          </a:p>
          <a:p>
            <a:r>
              <a:rPr lang="en-US" altLang="zh-TW" dirty="0" smtClean="0"/>
              <a:t>(3</a:t>
            </a:r>
            <a:r>
              <a:rPr lang="zh-TW" altLang="en-US" dirty="0" smtClean="0"/>
              <a:t>分鐘想想，簡略寫一下</a:t>
            </a:r>
            <a:r>
              <a:rPr lang="en-US" altLang="zh-TW" dirty="0" smtClean="0"/>
              <a:t>)</a:t>
            </a:r>
            <a:endParaRPr lang="en-US" altLang="zh-TW" dirty="0"/>
          </a:p>
          <a:p>
            <a:r>
              <a:rPr lang="zh-TW" altLang="en-US" dirty="0" smtClean="0">
                <a:solidFill>
                  <a:srgbClr val="00B050"/>
                </a:solidFill>
              </a:rPr>
              <a:t>第四</a:t>
            </a:r>
            <a:r>
              <a:rPr lang="zh-TW" altLang="en-US" dirty="0">
                <a:solidFill>
                  <a:srgbClr val="00B050"/>
                </a:solidFill>
              </a:rPr>
              <a:t>段</a:t>
            </a:r>
            <a:r>
              <a:rPr lang="zh-TW" altLang="en-US" dirty="0" smtClean="0">
                <a:solidFill>
                  <a:srgbClr val="00B050"/>
                </a:solidFill>
              </a:rPr>
              <a:t>：</a:t>
            </a:r>
            <a:endParaRPr lang="en-US" altLang="zh-TW" dirty="0" smtClean="0">
              <a:solidFill>
                <a:srgbClr val="00B050"/>
              </a:solidFill>
            </a:endParaRPr>
          </a:p>
          <a:p>
            <a:r>
              <a:rPr lang="zh-TW" altLang="en-US" dirty="0" smtClean="0"/>
              <a:t>寫給二十年後的你一些</a:t>
            </a:r>
            <a:r>
              <a:rPr lang="zh-TW" altLang="en-US" dirty="0"/>
              <a:t>鼓勵、打氣的話，以及心得、感想</a:t>
            </a:r>
            <a:r>
              <a:rPr lang="zh-TW" altLang="en-US" dirty="0" smtClean="0"/>
              <a:t>。</a:t>
            </a:r>
            <a:endParaRPr lang="en-US" altLang="zh-TW" dirty="0" smtClean="0"/>
          </a:p>
          <a:p>
            <a:r>
              <a:rPr lang="en-US" altLang="zh-TW" dirty="0"/>
              <a:t>(3</a:t>
            </a:r>
            <a:r>
              <a:rPr lang="zh-TW" altLang="en-US" dirty="0"/>
              <a:t>分鐘想想，簡略寫一下</a:t>
            </a:r>
            <a:r>
              <a:rPr lang="en-US" altLang="zh-TW" dirty="0"/>
              <a:t>)</a:t>
            </a:r>
          </a:p>
          <a:p>
            <a:endParaRPr lang="en-US" altLang="zh-TW" dirty="0" smtClean="0"/>
          </a:p>
          <a:p>
            <a:endParaRPr lang="zh-TW" altLang="en-US" dirty="0"/>
          </a:p>
        </p:txBody>
      </p:sp>
    </p:spTree>
    <p:extLst>
      <p:ext uri="{BB962C8B-B14F-4D97-AF65-F5344CB8AC3E}">
        <p14:creationId xmlns:p14="http://schemas.microsoft.com/office/powerpoint/2010/main" val="7066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摺紙#教學懷念的紙條折法文長圖多廢話多慎入（？ - 手作板 | D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4456"/>
            <a:ext cx="6623666" cy="662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6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9405"/>
            <a:ext cx="8229600" cy="1143000"/>
          </a:xfrm>
        </p:spPr>
        <p:txBody>
          <a:bodyPr/>
          <a:lstStyle/>
          <a:p>
            <a:r>
              <a:rPr lang="zh-TW" altLang="en-US" dirty="0" smtClean="0"/>
              <a:t>注意</a:t>
            </a:r>
            <a:endParaRPr lang="zh-TW" altLang="en-US" dirty="0"/>
          </a:p>
        </p:txBody>
      </p:sp>
      <p:sp>
        <p:nvSpPr>
          <p:cNvPr id="3" name="內容版面配置區 2"/>
          <p:cNvSpPr>
            <a:spLocks noGrp="1"/>
          </p:cNvSpPr>
          <p:nvPr>
            <p:ph idx="1"/>
          </p:nvPr>
        </p:nvSpPr>
        <p:spPr>
          <a:xfrm>
            <a:off x="457200" y="1052736"/>
            <a:ext cx="8229600" cy="5073427"/>
          </a:xfrm>
        </p:spPr>
        <p:txBody>
          <a:bodyPr>
            <a:normAutofit/>
          </a:bodyPr>
          <a:lstStyle/>
          <a:p>
            <a:pPr marL="0" indent="0" algn="ctr">
              <a:buNone/>
            </a:pPr>
            <a:r>
              <a:rPr lang="zh-TW" altLang="en-US" sz="5400" dirty="0" smtClean="0">
                <a:solidFill>
                  <a:srgbClr val="00B0F0"/>
                </a:solidFill>
              </a:rPr>
              <a:t>每</a:t>
            </a:r>
            <a:r>
              <a:rPr lang="zh-TW" altLang="en-US" sz="5400" dirty="0">
                <a:solidFill>
                  <a:srgbClr val="00B0F0"/>
                </a:solidFill>
              </a:rPr>
              <a:t>段</a:t>
            </a:r>
            <a:r>
              <a:rPr lang="zh-TW" altLang="en-US" sz="5400" dirty="0" smtClean="0">
                <a:solidFill>
                  <a:srgbClr val="00B0F0"/>
                </a:solidFill>
              </a:rPr>
              <a:t>約</a:t>
            </a:r>
            <a:r>
              <a:rPr lang="en-US" altLang="zh-TW" sz="5400" dirty="0" smtClean="0">
                <a:solidFill>
                  <a:srgbClr val="00B0F0"/>
                </a:solidFill>
              </a:rPr>
              <a:t>100</a:t>
            </a:r>
            <a:r>
              <a:rPr lang="zh-TW" altLang="en-US" sz="5400" dirty="0" smtClean="0">
                <a:solidFill>
                  <a:srgbClr val="00B0F0"/>
                </a:solidFill>
              </a:rPr>
              <a:t>字 </a:t>
            </a:r>
            <a:r>
              <a:rPr lang="en-US" altLang="zh-TW" sz="5400" dirty="0" smtClean="0">
                <a:solidFill>
                  <a:srgbClr val="00B0F0"/>
                </a:solidFill>
              </a:rPr>
              <a:t>(</a:t>
            </a:r>
            <a:r>
              <a:rPr lang="zh-TW" altLang="en-US" sz="5400" dirty="0" smtClean="0">
                <a:solidFill>
                  <a:srgbClr val="00B0F0"/>
                </a:solidFill>
              </a:rPr>
              <a:t>至少</a:t>
            </a:r>
            <a:r>
              <a:rPr lang="en-US" altLang="zh-TW" sz="5400" dirty="0" smtClean="0">
                <a:solidFill>
                  <a:srgbClr val="00B0F0"/>
                </a:solidFill>
              </a:rPr>
              <a:t>300</a:t>
            </a:r>
            <a:r>
              <a:rPr lang="zh-TW" altLang="en-US" sz="5400" dirty="0" smtClean="0">
                <a:solidFill>
                  <a:srgbClr val="00B0F0"/>
                </a:solidFill>
              </a:rPr>
              <a:t>字</a:t>
            </a:r>
            <a:r>
              <a:rPr lang="en-US" altLang="zh-TW" sz="5400" dirty="0" smtClean="0">
                <a:solidFill>
                  <a:srgbClr val="00B0F0"/>
                </a:solidFill>
              </a:rPr>
              <a:t>)</a:t>
            </a:r>
          </a:p>
          <a:p>
            <a:pPr marL="0" indent="0" algn="ctr">
              <a:buNone/>
            </a:pPr>
            <a:r>
              <a:rPr lang="zh-TW" altLang="en-US" sz="5400" dirty="0">
                <a:solidFill>
                  <a:srgbClr val="00B0F0"/>
                </a:solidFill>
              </a:rPr>
              <a:t>四個</a:t>
            </a:r>
            <a:r>
              <a:rPr lang="zh-TW" altLang="en-US" sz="5400" dirty="0" smtClean="0">
                <a:solidFill>
                  <a:srgbClr val="00B0F0"/>
                </a:solidFill>
              </a:rPr>
              <a:t>成語、四</a:t>
            </a:r>
            <a:r>
              <a:rPr lang="zh-TW" altLang="en-US" sz="5400" dirty="0">
                <a:solidFill>
                  <a:srgbClr val="00B0F0"/>
                </a:solidFill>
              </a:rPr>
              <a:t>種</a:t>
            </a:r>
            <a:r>
              <a:rPr lang="zh-TW" altLang="en-US" sz="5400" dirty="0" smtClean="0">
                <a:solidFill>
                  <a:srgbClr val="00B0F0"/>
                </a:solidFill>
              </a:rPr>
              <a:t>修辭</a:t>
            </a:r>
            <a:endParaRPr lang="en-US" altLang="zh-TW" sz="5400" dirty="0" smtClean="0">
              <a:solidFill>
                <a:srgbClr val="00B0F0"/>
              </a:solidFill>
            </a:endParaRPr>
          </a:p>
          <a:p>
            <a:pPr marL="0" indent="0" algn="ctr">
              <a:buNone/>
            </a:pPr>
            <a:r>
              <a:rPr lang="en-US" altLang="zh-TW" sz="4000" dirty="0" smtClean="0">
                <a:solidFill>
                  <a:srgbClr val="FF0000"/>
                </a:solidFill>
              </a:rPr>
              <a:t>(</a:t>
            </a:r>
            <a:r>
              <a:rPr lang="zh-TW" altLang="en-US" sz="4000" dirty="0" smtClean="0">
                <a:solidFill>
                  <a:srgbClr val="FF0000"/>
                </a:solidFill>
              </a:rPr>
              <a:t>不用標示，以免以後看不懂</a:t>
            </a:r>
            <a:r>
              <a:rPr lang="en-US" altLang="zh-TW" sz="4000" dirty="0" smtClean="0">
                <a:solidFill>
                  <a:srgbClr val="FF0000"/>
                </a:solidFill>
              </a:rPr>
              <a:t>)</a:t>
            </a:r>
          </a:p>
          <a:p>
            <a:pPr marL="0" indent="0" algn="ctr">
              <a:buNone/>
            </a:pPr>
            <a:r>
              <a:rPr lang="zh-TW" altLang="en-US" sz="5400" dirty="0">
                <a:solidFill>
                  <a:srgbClr val="00B0F0"/>
                </a:solidFill>
              </a:rPr>
              <a:t>記得是書信體喔</a:t>
            </a:r>
            <a:r>
              <a:rPr lang="en-US" altLang="zh-TW" sz="5400" dirty="0" smtClean="0">
                <a:solidFill>
                  <a:srgbClr val="00B0F0"/>
                </a:solidFill>
              </a:rPr>
              <a:t>!</a:t>
            </a:r>
          </a:p>
          <a:p>
            <a:pPr marL="0" indent="0" algn="ctr">
              <a:buNone/>
            </a:pPr>
            <a:r>
              <a:rPr lang="en-US" altLang="zh-TW" sz="5400" dirty="0" smtClean="0">
                <a:solidFill>
                  <a:srgbClr val="FF0000"/>
                </a:solidFill>
              </a:rPr>
              <a:t>“</a:t>
            </a:r>
            <a:r>
              <a:rPr lang="zh-TW" altLang="en-US" sz="5400" dirty="0" smtClean="0">
                <a:solidFill>
                  <a:srgbClr val="FF0000"/>
                </a:solidFill>
              </a:rPr>
              <a:t>字體</a:t>
            </a:r>
            <a:r>
              <a:rPr lang="zh-TW" altLang="en-US" sz="5400" dirty="0">
                <a:solidFill>
                  <a:srgbClr val="FF0000"/>
                </a:solidFill>
              </a:rPr>
              <a:t>請</a:t>
            </a:r>
            <a:r>
              <a:rPr lang="zh-TW" altLang="en-US" sz="5400" dirty="0" smtClean="0">
                <a:solidFill>
                  <a:srgbClr val="FF0000"/>
                </a:solidFill>
              </a:rPr>
              <a:t>整齊</a:t>
            </a:r>
            <a:r>
              <a:rPr lang="en-US" altLang="zh-TW" sz="5400" dirty="0" smtClean="0">
                <a:solidFill>
                  <a:srgbClr val="FF0000"/>
                </a:solidFill>
              </a:rPr>
              <a:t>“</a:t>
            </a:r>
            <a:endParaRPr lang="zh-TW" altLang="en-US" sz="5400" dirty="0">
              <a:solidFill>
                <a:srgbClr val="FF0000"/>
              </a:solidFill>
            </a:endParaRPr>
          </a:p>
        </p:txBody>
      </p:sp>
    </p:spTree>
    <p:extLst>
      <p:ext uri="{BB962C8B-B14F-4D97-AF65-F5344CB8AC3E}">
        <p14:creationId xmlns:p14="http://schemas.microsoft.com/office/powerpoint/2010/main" val="29485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39552" y="2492896"/>
            <a:ext cx="8229600" cy="1143000"/>
          </a:xfrm>
        </p:spPr>
        <p:txBody>
          <a:bodyPr>
            <a:normAutofit fontScale="90000"/>
          </a:bodyPr>
          <a:lstStyle/>
          <a:p>
            <a:r>
              <a:rPr lang="zh-TW" altLang="en-US" dirty="0" smtClean="0">
                <a:hlinkClick r:id="rId2"/>
              </a:rPr>
              <a:t>介紹</a:t>
            </a:r>
            <a:r>
              <a:rPr lang="zh-TW" altLang="en-US" dirty="0">
                <a:hlinkClick r:id="rId2"/>
              </a:rPr>
              <a:t>未來郵件業務</a:t>
            </a:r>
            <a:r>
              <a:rPr lang="zh-TW" altLang="en-US" dirty="0"/>
              <a:t/>
            </a:r>
            <a:br>
              <a:rPr lang="zh-TW" altLang="en-US" dirty="0"/>
            </a:br>
            <a:endParaRPr lang="zh-TW" altLang="en-US" dirty="0"/>
          </a:p>
        </p:txBody>
      </p:sp>
    </p:spTree>
    <p:extLst>
      <p:ext uri="{BB962C8B-B14F-4D97-AF65-F5344CB8AC3E}">
        <p14:creationId xmlns:p14="http://schemas.microsoft.com/office/powerpoint/2010/main" val="2324152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自己準備一個喜歡的信紙和信封</a:t>
            </a:r>
            <a:endParaRPr lang="zh-TW" altLang="en-US" dirty="0"/>
          </a:p>
        </p:txBody>
      </p:sp>
      <p:sp>
        <p:nvSpPr>
          <p:cNvPr id="3" name="內容版面配置區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zh-TW" altLang="en-US" dirty="0" smtClean="0"/>
              <a:t>信封上  </a:t>
            </a:r>
            <a:r>
              <a:rPr lang="zh-TW" altLang="en-US" dirty="0"/>
              <a:t>寫上自己的</a:t>
            </a:r>
            <a:r>
              <a:rPr lang="zh-TW" altLang="en-US" dirty="0" smtClean="0"/>
              <a:t>名字  及 永久的地址</a:t>
            </a:r>
            <a:endParaRPr lang="en-US" altLang="zh-TW" dirty="0" smtClean="0"/>
          </a:p>
          <a:p>
            <a:endParaRPr lang="zh-TW" altLang="en-US" dirty="0"/>
          </a:p>
        </p:txBody>
      </p:sp>
      <p:pic>
        <p:nvPicPr>
          <p:cNvPr id="2050" name="Picture 2" descr="點擊進入設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165" y="-28435"/>
            <a:ext cx="4886176" cy="690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信封信紙套裝復古中國風牛皮紙情書手寫信紙表白告白浪漫戀愛情文藝小清新簡約中式古代創意好看的情書信紙| 蝦皮購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54" y="-99392"/>
            <a:ext cx="7416824" cy="741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50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信件格式直式小檔案-直、橫信件正確書寫格式– Patry K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7982"/>
            <a:ext cx="9183763"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907705" y="116632"/>
            <a:ext cx="6624736" cy="646331"/>
          </a:xfrm>
          <a:prstGeom prst="rect">
            <a:avLst/>
          </a:prstGeom>
        </p:spPr>
        <p:txBody>
          <a:bodyPr wrap="square">
            <a:spAutoFit/>
          </a:bodyPr>
          <a:lstStyle/>
          <a:p>
            <a:r>
              <a:rPr lang="zh-TW" altLang="en-US" sz="3600" b="1" u="sng" dirty="0">
                <a:solidFill>
                  <a:schemeClr val="tx1">
                    <a:lumMod val="95000"/>
                    <a:lumOff val="5000"/>
                  </a:schemeClr>
                </a:solidFill>
              </a:rPr>
              <a:t>抄在聯絡本上</a:t>
            </a:r>
            <a:r>
              <a:rPr lang="en-US" altLang="zh-TW" sz="3600" b="1" u="sng" dirty="0" smtClean="0">
                <a:solidFill>
                  <a:schemeClr val="tx1">
                    <a:lumMod val="95000"/>
                    <a:lumOff val="5000"/>
                  </a:schemeClr>
                </a:solidFill>
              </a:rPr>
              <a:t>88</a:t>
            </a:r>
            <a:r>
              <a:rPr lang="zh-TW" altLang="en-US" sz="3600" b="1" u="sng" dirty="0" smtClean="0">
                <a:solidFill>
                  <a:schemeClr val="tx1">
                    <a:lumMod val="95000"/>
                    <a:lumOff val="5000"/>
                  </a:schemeClr>
                </a:solidFill>
              </a:rPr>
              <a:t>頁  週一的位置</a:t>
            </a:r>
            <a:endParaRPr lang="zh-TW" altLang="en-US" sz="3600" b="1" u="sng" dirty="0">
              <a:solidFill>
                <a:schemeClr val="tx1">
                  <a:lumMod val="95000"/>
                  <a:lumOff val="5000"/>
                </a:schemeClr>
              </a:solidFill>
            </a:endParaRPr>
          </a:p>
        </p:txBody>
      </p:sp>
    </p:spTree>
    <p:extLst>
      <p:ext uri="{BB962C8B-B14F-4D97-AF65-F5344CB8AC3E}">
        <p14:creationId xmlns:p14="http://schemas.microsoft.com/office/powerpoint/2010/main" val="1800671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4624"/>
            <a:ext cx="8229600" cy="1143000"/>
          </a:xfrm>
        </p:spPr>
        <p:txBody>
          <a:bodyPr/>
          <a:lstStyle/>
          <a:p>
            <a:pPr eaLnBrk="1" hangingPunct="1">
              <a:defRPr/>
            </a:pPr>
            <a:r>
              <a:rPr lang="zh-TW" altLang="en-US" dirty="0" smtClean="0"/>
              <a:t>今昔書信寫法對照</a:t>
            </a:r>
          </a:p>
        </p:txBody>
      </p:sp>
      <p:pic>
        <p:nvPicPr>
          <p:cNvPr id="94211" name="內容版面配置區 3" descr="C:\Users\user\Pictures\img202.jpg"/>
          <p:cNvPicPr>
            <a:picLocks noGrp="1"/>
          </p:cNvPicPr>
          <p:nvPr>
            <p:ph idx="1"/>
          </p:nvPr>
        </p:nvPicPr>
        <p:blipFill>
          <a:blip r:embed="rId2" cstate="print"/>
          <a:srcRect l="14983" t="43381" r="50542" b="27522"/>
          <a:stretch>
            <a:fillRect/>
          </a:stretch>
        </p:blipFill>
        <p:spPr>
          <a:xfrm>
            <a:off x="62329" y="1340768"/>
            <a:ext cx="4695056" cy="5184231"/>
          </a:xfrm>
        </p:spPr>
      </p:pic>
      <p:pic>
        <p:nvPicPr>
          <p:cNvPr id="94212" name="圖片 4" descr="C:\Users\user\Pictures\img202.jpg"/>
          <p:cNvPicPr>
            <a:picLocks noChangeAspect="1" noChangeArrowheads="1"/>
          </p:cNvPicPr>
          <p:nvPr/>
        </p:nvPicPr>
        <p:blipFill>
          <a:blip r:embed="rId3" cstate="print"/>
          <a:srcRect l="57040" t="42857" r="9026" b="27916"/>
          <a:stretch>
            <a:fillRect/>
          </a:stretch>
        </p:blipFill>
        <p:spPr bwMode="auto">
          <a:xfrm>
            <a:off x="4757385" y="1340768"/>
            <a:ext cx="4386615" cy="5040215"/>
          </a:xfrm>
          <a:prstGeom prst="rect">
            <a:avLst/>
          </a:prstGeom>
          <a:noFill/>
          <a:ln w="9525">
            <a:noFill/>
            <a:miter lim="800000"/>
            <a:headEnd/>
            <a:tailEnd/>
          </a:ln>
        </p:spPr>
      </p:pic>
    </p:spTree>
    <p:extLst>
      <p:ext uri="{BB962C8B-B14F-4D97-AF65-F5344CB8AC3E}">
        <p14:creationId xmlns:p14="http://schemas.microsoft.com/office/powerpoint/2010/main" val="8610771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3" y="762963"/>
            <a:ext cx="9250476" cy="6048672"/>
          </a:xfrm>
          <a:prstGeom prst="rect">
            <a:avLst/>
          </a:prstGeom>
        </p:spPr>
      </p:pic>
      <p:sp>
        <p:nvSpPr>
          <p:cNvPr id="2" name="矩形 1"/>
          <p:cNvSpPr/>
          <p:nvPr/>
        </p:nvSpPr>
        <p:spPr>
          <a:xfrm>
            <a:off x="395536" y="67879"/>
            <a:ext cx="1296144" cy="648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dirty="0" smtClean="0">
                <a:hlinkClick r:id="rId3"/>
              </a:rPr>
              <a:t>格式</a:t>
            </a:r>
            <a:endParaRPr lang="zh-TW" altLang="en-US" sz="2800" dirty="0"/>
          </a:p>
        </p:txBody>
      </p:sp>
      <p:sp>
        <p:nvSpPr>
          <p:cNvPr id="4" name="矩形 3"/>
          <p:cNvSpPr/>
          <p:nvPr/>
        </p:nvSpPr>
        <p:spPr>
          <a:xfrm>
            <a:off x="2483768" y="116632"/>
            <a:ext cx="6699995" cy="646331"/>
          </a:xfrm>
          <a:prstGeom prst="rect">
            <a:avLst/>
          </a:prstGeom>
        </p:spPr>
        <p:txBody>
          <a:bodyPr wrap="square">
            <a:spAutoFit/>
          </a:bodyPr>
          <a:lstStyle/>
          <a:p>
            <a:r>
              <a:rPr lang="zh-TW" altLang="en-US" sz="3600" b="1" u="sng" dirty="0">
                <a:solidFill>
                  <a:schemeClr val="tx1">
                    <a:lumMod val="95000"/>
                    <a:lumOff val="5000"/>
                  </a:schemeClr>
                </a:solidFill>
              </a:rPr>
              <a:t>抄在聯絡本上</a:t>
            </a:r>
            <a:r>
              <a:rPr lang="en-US" altLang="zh-TW" sz="3600" b="1" u="sng" dirty="0" smtClean="0">
                <a:solidFill>
                  <a:schemeClr val="tx1">
                    <a:lumMod val="95000"/>
                    <a:lumOff val="5000"/>
                  </a:schemeClr>
                </a:solidFill>
              </a:rPr>
              <a:t>88</a:t>
            </a:r>
            <a:r>
              <a:rPr lang="zh-TW" altLang="en-US" sz="3600" b="1" u="sng" dirty="0" smtClean="0">
                <a:solidFill>
                  <a:schemeClr val="tx1">
                    <a:lumMod val="95000"/>
                    <a:lumOff val="5000"/>
                  </a:schemeClr>
                </a:solidFill>
              </a:rPr>
              <a:t>頁 週二的位置</a:t>
            </a:r>
            <a:endParaRPr lang="zh-TW" altLang="en-US" sz="3600" b="1" u="sng" dirty="0">
              <a:solidFill>
                <a:schemeClr val="tx1">
                  <a:lumMod val="95000"/>
                  <a:lumOff val="5000"/>
                </a:schemeClr>
              </a:solidFill>
            </a:endParaRPr>
          </a:p>
        </p:txBody>
      </p:sp>
    </p:spTree>
    <p:extLst>
      <p:ext uri="{BB962C8B-B14F-4D97-AF65-F5344CB8AC3E}">
        <p14:creationId xmlns:p14="http://schemas.microsoft.com/office/powerpoint/2010/main" val="1380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小三實用文格式及範例.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 y="0"/>
            <a:ext cx="9105528" cy="682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929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9405"/>
            <a:ext cx="8229600" cy="1143000"/>
          </a:xfrm>
        </p:spPr>
        <p:txBody>
          <a:bodyPr/>
          <a:lstStyle/>
          <a:p>
            <a:r>
              <a:rPr lang="zh-TW" altLang="en-US" dirty="0" smtClean="0"/>
              <a:t>注意</a:t>
            </a:r>
            <a:endParaRPr lang="zh-TW" altLang="en-US" dirty="0"/>
          </a:p>
        </p:txBody>
      </p:sp>
      <p:sp>
        <p:nvSpPr>
          <p:cNvPr id="3" name="內容版面配置區 2"/>
          <p:cNvSpPr>
            <a:spLocks noGrp="1"/>
          </p:cNvSpPr>
          <p:nvPr>
            <p:ph idx="1"/>
          </p:nvPr>
        </p:nvSpPr>
        <p:spPr>
          <a:xfrm>
            <a:off x="457200" y="1052736"/>
            <a:ext cx="8435280" cy="5073427"/>
          </a:xfrm>
        </p:spPr>
        <p:txBody>
          <a:bodyPr/>
          <a:lstStyle/>
          <a:p>
            <a:r>
              <a:rPr lang="zh-TW" altLang="en-US" b="1" dirty="0" smtClean="0"/>
              <a:t>代名詞不要混淆</a:t>
            </a:r>
            <a:endParaRPr lang="en-US" altLang="zh-TW" b="1" dirty="0" smtClean="0"/>
          </a:p>
          <a:p>
            <a:r>
              <a:rPr lang="zh-TW" altLang="en-US" b="1" dirty="0"/>
              <a:t>二十年後的我要</a:t>
            </a:r>
            <a:r>
              <a:rPr lang="zh-TW" altLang="en-US" b="1" dirty="0" smtClean="0"/>
              <a:t>稱為</a:t>
            </a:r>
            <a:r>
              <a:rPr lang="en-US" altLang="zh-TW" b="1" dirty="0" smtClean="0"/>
              <a:t>[</a:t>
            </a:r>
            <a:r>
              <a:rPr lang="zh-TW" altLang="en-US" b="1" dirty="0" smtClean="0"/>
              <a:t>你</a:t>
            </a:r>
            <a:r>
              <a:rPr lang="en-US" altLang="zh-TW" b="1" dirty="0" smtClean="0"/>
              <a:t>]</a:t>
            </a:r>
            <a:r>
              <a:rPr lang="zh-TW" altLang="en-US" b="1" dirty="0" smtClean="0"/>
              <a:t>，以第二人稱寫法。</a:t>
            </a:r>
            <a:endParaRPr lang="en-US" altLang="zh-TW" b="1" dirty="0" smtClean="0"/>
          </a:p>
          <a:p>
            <a:r>
              <a:rPr lang="zh-TW" altLang="en-US" b="1" dirty="0"/>
              <a:t>現在的我要</a:t>
            </a:r>
            <a:r>
              <a:rPr lang="zh-TW" altLang="en-US" b="1" dirty="0" smtClean="0"/>
              <a:t>稱為</a:t>
            </a:r>
            <a:r>
              <a:rPr lang="en-US" altLang="zh-TW" b="1" dirty="0" smtClean="0"/>
              <a:t>[</a:t>
            </a:r>
            <a:r>
              <a:rPr lang="zh-TW" altLang="en-US" b="1" dirty="0" smtClean="0"/>
              <a:t>我</a:t>
            </a:r>
            <a:r>
              <a:rPr lang="en-US" altLang="zh-TW" b="1" dirty="0" smtClean="0"/>
              <a:t>]</a:t>
            </a:r>
            <a:r>
              <a:rPr lang="zh-TW" altLang="en-US" b="1" dirty="0" smtClean="0"/>
              <a:t>，以第一人稱寫法。</a:t>
            </a:r>
            <a:endParaRPr lang="en-US" altLang="zh-TW" b="1" dirty="0" smtClean="0"/>
          </a:p>
          <a:p>
            <a:endParaRPr lang="en-US" altLang="zh-TW" b="1" dirty="0" smtClean="0"/>
          </a:p>
          <a:p>
            <a:r>
              <a:rPr lang="zh-TW" altLang="en-US" b="1" dirty="0" smtClean="0"/>
              <a:t>  我</a:t>
            </a:r>
            <a:r>
              <a:rPr lang="zh-TW" altLang="en-US" b="1" dirty="0"/>
              <a:t>想</a:t>
            </a:r>
            <a:r>
              <a:rPr lang="zh-TW" altLang="en-US" b="1" dirty="0">
                <a:solidFill>
                  <a:srgbClr val="FF0000"/>
                </a:solidFill>
              </a:rPr>
              <a:t>我</a:t>
            </a:r>
            <a:r>
              <a:rPr lang="zh-TW" altLang="en-US" b="1" dirty="0"/>
              <a:t>現在應該在美國過著陪伴妻兒的生活</a:t>
            </a:r>
            <a:r>
              <a:rPr lang="zh-TW" altLang="en-US" b="1" dirty="0" smtClean="0"/>
              <a:t>。</a:t>
            </a:r>
            <a:endParaRPr lang="en-US" altLang="zh-TW" b="1" dirty="0" smtClean="0"/>
          </a:p>
          <a:p>
            <a:endParaRPr lang="en-US" altLang="zh-TW" b="1" dirty="0"/>
          </a:p>
          <a:p>
            <a:r>
              <a:rPr lang="zh-TW" altLang="en-US" b="1" dirty="0" smtClean="0"/>
              <a:t>  我</a:t>
            </a:r>
            <a:r>
              <a:rPr lang="zh-TW" altLang="en-US" b="1" dirty="0"/>
              <a:t>想</a:t>
            </a:r>
            <a:r>
              <a:rPr lang="zh-TW" altLang="en-US" b="1" dirty="0">
                <a:solidFill>
                  <a:srgbClr val="FF0000"/>
                </a:solidFill>
              </a:rPr>
              <a:t>你</a:t>
            </a:r>
            <a:r>
              <a:rPr lang="zh-TW" altLang="en-US" b="1" dirty="0"/>
              <a:t>現在應該在美國過著陪伴妻兒的生活</a:t>
            </a:r>
            <a:r>
              <a:rPr lang="zh-TW" altLang="en-US" b="1" dirty="0" smtClean="0"/>
              <a:t>。</a:t>
            </a:r>
            <a:endParaRPr lang="en-US" altLang="zh-TW" b="1" dirty="0" smtClean="0"/>
          </a:p>
          <a:p>
            <a:pPr marL="0" indent="0">
              <a:buNone/>
            </a:pPr>
            <a:endParaRPr lang="zh-TW" altLang="en-US" dirty="0"/>
          </a:p>
        </p:txBody>
      </p:sp>
      <p:sp>
        <p:nvSpPr>
          <p:cNvPr id="4" name="爆炸 2 3"/>
          <p:cNvSpPr/>
          <p:nvPr/>
        </p:nvSpPr>
        <p:spPr>
          <a:xfrm>
            <a:off x="-36512" y="4293096"/>
            <a:ext cx="1296144" cy="1152128"/>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smtClean="0"/>
              <a:t>yes</a:t>
            </a:r>
            <a:endParaRPr lang="zh-TW" altLang="en-US" dirty="0"/>
          </a:p>
        </p:txBody>
      </p:sp>
    </p:spTree>
    <p:extLst>
      <p:ext uri="{BB962C8B-B14F-4D97-AF65-F5344CB8AC3E}">
        <p14:creationId xmlns:p14="http://schemas.microsoft.com/office/powerpoint/2010/main" val="191393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zh-TW" altLang="en-US" dirty="0" smtClean="0">
                <a:solidFill>
                  <a:srgbClr val="00B0F0"/>
                </a:solidFill>
              </a:rPr>
              <a:t>書信體 </a:t>
            </a:r>
            <a:r>
              <a:rPr lang="zh-TW" altLang="en-US" dirty="0" smtClean="0"/>
              <a:t>段落大意 </a:t>
            </a:r>
            <a:r>
              <a:rPr lang="en-US" altLang="zh-TW" dirty="0" smtClean="0"/>
              <a:t/>
            </a:r>
            <a:br>
              <a:rPr lang="en-US" altLang="zh-TW" dirty="0" smtClean="0"/>
            </a:br>
            <a:r>
              <a:rPr lang="zh-TW" altLang="en-US" dirty="0" smtClean="0">
                <a:solidFill>
                  <a:srgbClr val="FF0000"/>
                </a:solidFill>
              </a:rPr>
              <a:t>抄</a:t>
            </a:r>
            <a:r>
              <a:rPr lang="zh-TW" altLang="en-US" dirty="0">
                <a:solidFill>
                  <a:srgbClr val="FF0000"/>
                </a:solidFill>
              </a:rPr>
              <a:t>在聯絡本</a:t>
            </a:r>
            <a:r>
              <a:rPr lang="zh-TW" altLang="en-US" dirty="0" smtClean="0">
                <a:solidFill>
                  <a:srgbClr val="FF0000"/>
                </a:solidFill>
              </a:rPr>
              <a:t>上</a:t>
            </a:r>
            <a:r>
              <a:rPr lang="en-US" altLang="zh-TW" dirty="0" smtClean="0">
                <a:solidFill>
                  <a:srgbClr val="FF0000"/>
                </a:solidFill>
              </a:rPr>
              <a:t>89</a:t>
            </a:r>
            <a:r>
              <a:rPr lang="zh-TW" altLang="en-US" dirty="0" smtClean="0">
                <a:solidFill>
                  <a:srgbClr val="FF0000"/>
                </a:solidFill>
              </a:rPr>
              <a:t>頁  週三、四的位子</a:t>
            </a:r>
            <a:endParaRPr lang="zh-TW" altLang="en-US" dirty="0">
              <a:solidFill>
                <a:srgbClr val="FF0000"/>
              </a:solidFill>
            </a:endParaRPr>
          </a:p>
        </p:txBody>
      </p:sp>
      <p:sp>
        <p:nvSpPr>
          <p:cNvPr id="3" name="內容版面配置區 2"/>
          <p:cNvSpPr>
            <a:spLocks noGrp="1"/>
          </p:cNvSpPr>
          <p:nvPr>
            <p:ph idx="1"/>
          </p:nvPr>
        </p:nvSpPr>
        <p:spPr>
          <a:xfrm>
            <a:off x="457200" y="1268760"/>
            <a:ext cx="8229600" cy="5400600"/>
          </a:xfrm>
        </p:spPr>
        <p:txBody>
          <a:bodyPr>
            <a:normAutofit/>
          </a:bodyPr>
          <a:lstStyle/>
          <a:p>
            <a:r>
              <a:rPr lang="zh-TW" altLang="en-US" dirty="0">
                <a:solidFill>
                  <a:srgbClr val="00B050"/>
                </a:solidFill>
              </a:rPr>
              <a:t>第一段</a:t>
            </a:r>
            <a:r>
              <a:rPr lang="zh-TW" altLang="en-US" dirty="0" smtClean="0">
                <a:solidFill>
                  <a:srgbClr val="00B050"/>
                </a:solidFill>
              </a:rPr>
              <a:t>：</a:t>
            </a:r>
            <a:endParaRPr lang="en-US" altLang="zh-TW" dirty="0" smtClean="0">
              <a:solidFill>
                <a:srgbClr val="00B050"/>
              </a:solidFill>
            </a:endParaRPr>
          </a:p>
          <a:p>
            <a:r>
              <a:rPr lang="zh-TW" altLang="en-US" dirty="0" smtClean="0"/>
              <a:t>問候二十</a:t>
            </a:r>
            <a:r>
              <a:rPr lang="zh-TW" altLang="en-US" dirty="0"/>
              <a:t>年後</a:t>
            </a:r>
            <a:r>
              <a:rPr lang="zh-TW" altLang="en-US" dirty="0" smtClean="0"/>
              <a:t>的</a:t>
            </a:r>
            <a:r>
              <a:rPr lang="en-US" altLang="zh-TW" dirty="0" smtClean="0"/>
              <a:t>[</a:t>
            </a:r>
            <a:r>
              <a:rPr lang="zh-TW" altLang="en-US" dirty="0" smtClean="0"/>
              <a:t>你</a:t>
            </a:r>
            <a:r>
              <a:rPr lang="en-US" altLang="zh-TW" dirty="0" smtClean="0"/>
              <a:t>]?</a:t>
            </a:r>
            <a:r>
              <a:rPr lang="zh-TW" altLang="en-US" dirty="0" smtClean="0"/>
              <a:t> </a:t>
            </a:r>
            <a:endParaRPr lang="zh-TW" altLang="en-US" dirty="0"/>
          </a:p>
          <a:p>
            <a:r>
              <a:rPr lang="zh-TW" altLang="en-US" dirty="0">
                <a:solidFill>
                  <a:srgbClr val="00B050"/>
                </a:solidFill>
              </a:rPr>
              <a:t>第二</a:t>
            </a:r>
            <a:r>
              <a:rPr lang="zh-TW" altLang="en-US" dirty="0" smtClean="0">
                <a:solidFill>
                  <a:srgbClr val="00B050"/>
                </a:solidFill>
              </a:rPr>
              <a:t>段  </a:t>
            </a:r>
            <a:r>
              <a:rPr lang="en-US" altLang="zh-TW" dirty="0" smtClean="0">
                <a:solidFill>
                  <a:srgbClr val="00B050"/>
                </a:solidFill>
                <a:sym typeface="Wingdings" panose="05000000000000000000" pitchFamily="2" charset="2"/>
              </a:rPr>
              <a:t>:</a:t>
            </a:r>
          </a:p>
          <a:p>
            <a:r>
              <a:rPr lang="zh-TW" altLang="en-US" dirty="0" smtClean="0"/>
              <a:t>談</a:t>
            </a:r>
            <a:r>
              <a:rPr lang="zh-TW" altLang="en-US" dirty="0"/>
              <a:t>談現在的自己和二十年後的你是否變不一樣了</a:t>
            </a:r>
            <a:r>
              <a:rPr lang="en-US" altLang="zh-TW" dirty="0"/>
              <a:t>? </a:t>
            </a:r>
            <a:endParaRPr lang="en-US" altLang="zh-TW" dirty="0" smtClean="0"/>
          </a:p>
          <a:p>
            <a:r>
              <a:rPr lang="zh-TW" altLang="en-US" dirty="0" smtClean="0"/>
              <a:t>想像</a:t>
            </a:r>
            <a:r>
              <a:rPr lang="zh-TW" altLang="en-US" dirty="0"/>
              <a:t>二十年後的你將是什麼樣子？</a:t>
            </a:r>
            <a:endParaRPr lang="en-US" altLang="zh-TW" dirty="0"/>
          </a:p>
          <a:p>
            <a:r>
              <a:rPr lang="zh-TW" altLang="en-US" dirty="0" smtClean="0"/>
              <a:t>針對</a:t>
            </a:r>
            <a:r>
              <a:rPr lang="zh-TW" altLang="en-US" dirty="0"/>
              <a:t>個性、外形、嗜好、家庭、另一半</a:t>
            </a:r>
            <a:r>
              <a:rPr lang="en-US" altLang="zh-TW" dirty="0" smtClean="0"/>
              <a:t>……</a:t>
            </a:r>
          </a:p>
          <a:p>
            <a:r>
              <a:rPr lang="en-US" altLang="zh-TW" dirty="0" smtClean="0"/>
              <a:t>(3</a:t>
            </a:r>
            <a:r>
              <a:rPr lang="zh-TW" altLang="en-US" dirty="0" smtClean="0"/>
              <a:t>分鐘想想，簡略寫下來</a:t>
            </a:r>
            <a:r>
              <a:rPr lang="en-US" altLang="zh-TW" dirty="0" smtClean="0"/>
              <a:t>)</a:t>
            </a:r>
            <a:endParaRPr lang="en-US" altLang="zh-TW" dirty="0"/>
          </a:p>
          <a:p>
            <a:endParaRPr lang="zh-TW" altLang="en-US" dirty="0"/>
          </a:p>
        </p:txBody>
      </p:sp>
    </p:spTree>
    <p:extLst>
      <p:ext uri="{BB962C8B-B14F-4D97-AF65-F5344CB8AC3E}">
        <p14:creationId xmlns:p14="http://schemas.microsoft.com/office/powerpoint/2010/main" val="8023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301</Words>
  <Application>Microsoft Office PowerPoint</Application>
  <PresentationFormat>如螢幕大小 (4:3)</PresentationFormat>
  <Paragraphs>42</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佈景主題</vt:lpstr>
      <vt:lpstr>寫信給二十年後的自己</vt:lpstr>
      <vt:lpstr>自己準備一個喜歡的信紙和信封</vt:lpstr>
      <vt:lpstr>PowerPoint 簡報</vt:lpstr>
      <vt:lpstr>PowerPoint 簡報</vt:lpstr>
      <vt:lpstr>今昔書信寫法對照</vt:lpstr>
      <vt:lpstr>PowerPoint 簡報</vt:lpstr>
      <vt:lpstr>PowerPoint 簡報</vt:lpstr>
      <vt:lpstr>注意</vt:lpstr>
      <vt:lpstr>書信體 段落大意  抄在聯絡本上89頁  週三、四的位子</vt:lpstr>
      <vt:lpstr>書信體 段落大意  抄在聯絡本上89頁  週三、四的位子</vt:lpstr>
      <vt:lpstr>PowerPoint 簡報</vt:lpstr>
      <vt:lpstr>注意</vt:lpstr>
      <vt:lpstr>介紹未來郵件業務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馭風逐夢</dc:title>
  <dc:creator>Pan</dc:creator>
  <cp:lastModifiedBy>Pan</cp:lastModifiedBy>
  <cp:revision>31</cp:revision>
  <dcterms:created xsi:type="dcterms:W3CDTF">2021-04-10T11:37:23Z</dcterms:created>
  <dcterms:modified xsi:type="dcterms:W3CDTF">2021-05-14T10:29:10Z</dcterms:modified>
</cp:coreProperties>
</file>